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57" r:id="rId3"/>
    <p:sldId id="258" r:id="rId4"/>
    <p:sldId id="260" r:id="rId5"/>
    <p:sldId id="261" r:id="rId6"/>
    <p:sldId id="265" r:id="rId7"/>
    <p:sldId id="266" r:id="rId8"/>
    <p:sldId id="269" r:id="rId9"/>
    <p:sldId id="268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2CFCC-FAD1-42BD-89F2-F616EAA396F8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F75AF-F35B-4B1E-8329-9D1362370825}">
      <dgm:prSet phldrT="[Текст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WMS Exchange</a:t>
          </a:r>
          <a:endParaRPr lang="ru-RU" dirty="0"/>
        </a:p>
      </dgm:t>
    </dgm:pt>
    <dgm:pt modelId="{546E0E6A-1143-4E94-B868-C44238483987}" type="parTrans" cxnId="{0C0E2B76-9466-4D3B-BD3D-7852DCAFCAE4}">
      <dgm:prSet/>
      <dgm:spPr/>
      <dgm:t>
        <a:bodyPr/>
        <a:lstStyle/>
        <a:p>
          <a:endParaRPr lang="ru-RU"/>
        </a:p>
      </dgm:t>
    </dgm:pt>
    <dgm:pt modelId="{C45561E9-B831-4C44-A166-DEE041AF6CCD}" type="sibTrans" cxnId="{0C0E2B76-9466-4D3B-BD3D-7852DCAFCAE4}">
      <dgm:prSet/>
      <dgm:spPr/>
      <dgm:t>
        <a:bodyPr/>
        <a:lstStyle/>
        <a:p>
          <a:endParaRPr lang="ru-RU"/>
        </a:p>
      </dgm:t>
    </dgm:pt>
    <dgm:pt modelId="{A9ED4379-7857-4FE4-A20F-188510ACE38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Справочники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DCFB6-4E45-4E31-B0E8-01ADE25974A7}" type="parTrans" cxnId="{0CA2D745-1310-407F-B761-323E352BD471}">
      <dgm:prSet/>
      <dgm:spPr/>
      <dgm:t>
        <a:bodyPr/>
        <a:lstStyle/>
        <a:p>
          <a:endParaRPr lang="ru-RU"/>
        </a:p>
      </dgm:t>
    </dgm:pt>
    <dgm:pt modelId="{02FA785B-EC3F-4B28-9639-D80D8165B743}" type="sibTrans" cxnId="{0CA2D745-1310-407F-B761-323E352BD471}">
      <dgm:prSet/>
      <dgm:spPr/>
      <dgm:t>
        <a:bodyPr/>
        <a:lstStyle/>
        <a:p>
          <a:endParaRPr lang="ru-RU"/>
        </a:p>
      </dgm:t>
    </dgm:pt>
    <dgm:pt modelId="{81E8D8C4-160F-446B-8B0F-84236F1F27A6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DD2D7-0411-4A9B-A865-CCEEF23C6839}" type="parTrans" cxnId="{FB4EA78D-5239-4EFB-BED1-B44266F7FCF1}">
      <dgm:prSet/>
      <dgm:spPr/>
      <dgm:t>
        <a:bodyPr/>
        <a:lstStyle/>
        <a:p>
          <a:endParaRPr lang="ru-RU"/>
        </a:p>
      </dgm:t>
    </dgm:pt>
    <dgm:pt modelId="{BCE9F0E2-6A7A-41BD-A431-E5858960C4DA}" type="sibTrans" cxnId="{FB4EA78D-5239-4EFB-BED1-B44266F7FCF1}">
      <dgm:prSet/>
      <dgm:spPr/>
      <dgm:t>
        <a:bodyPr/>
        <a:lstStyle/>
        <a:p>
          <a:endParaRPr lang="ru-RU"/>
        </a:p>
      </dgm:t>
    </dgm:pt>
    <dgm:pt modelId="{C8275784-23EF-483B-95E3-4F6F3CE76E6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Статусы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CBE1B-AF69-49CC-9C40-1913419AFE6E}" type="parTrans" cxnId="{F181C733-ED8F-4A95-AED1-9036DF804BBF}">
      <dgm:prSet/>
      <dgm:spPr/>
      <dgm:t>
        <a:bodyPr/>
        <a:lstStyle/>
        <a:p>
          <a:endParaRPr lang="ru-RU"/>
        </a:p>
      </dgm:t>
    </dgm:pt>
    <dgm:pt modelId="{CC0A6E6E-3067-445B-8E73-C0E25DC510CE}" type="sibTrans" cxnId="{F181C733-ED8F-4A95-AED1-9036DF804BBF}">
      <dgm:prSet/>
      <dgm:spPr/>
      <dgm:t>
        <a:bodyPr/>
        <a:lstStyle/>
        <a:p>
          <a:endParaRPr lang="ru-RU"/>
        </a:p>
      </dgm:t>
    </dgm:pt>
    <dgm:pt modelId="{20CF1E29-5D60-4EAB-9959-EAD6D03BE19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Аналитика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36CE5-47AA-4066-A968-DA80578CF937}" type="parTrans" cxnId="{46CACD46-5A59-48C5-A726-F902AFEB281E}">
      <dgm:prSet/>
      <dgm:spPr/>
      <dgm:t>
        <a:bodyPr/>
        <a:lstStyle/>
        <a:p>
          <a:endParaRPr lang="ru-RU"/>
        </a:p>
      </dgm:t>
    </dgm:pt>
    <dgm:pt modelId="{EF560BBE-E0E1-435B-B173-9233DF3DF1BD}" type="sibTrans" cxnId="{46CACD46-5A59-48C5-A726-F902AFEB281E}">
      <dgm:prSet/>
      <dgm:spPr/>
      <dgm:t>
        <a:bodyPr/>
        <a:lstStyle/>
        <a:p>
          <a:endParaRPr lang="ru-RU"/>
        </a:p>
      </dgm:t>
    </dgm:pt>
    <dgm:pt modelId="{46297F55-1100-4019-8BCD-58D7779B03FF}" type="pres">
      <dgm:prSet presAssocID="{0362CFCC-FAD1-42BD-89F2-F616EAA396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EEE112-136A-479F-BE94-D95F9F22287A}" type="pres">
      <dgm:prSet presAssocID="{CA9F75AF-F35B-4B1E-8329-9D1362370825}" presName="root1" presStyleCnt="0"/>
      <dgm:spPr/>
    </dgm:pt>
    <dgm:pt modelId="{95404E82-5AFB-4295-8478-377F19FBABB0}" type="pres">
      <dgm:prSet presAssocID="{CA9F75AF-F35B-4B1E-8329-9D136237082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247200-280D-45CC-B42D-31693755D8D4}" type="pres">
      <dgm:prSet presAssocID="{CA9F75AF-F35B-4B1E-8329-9D1362370825}" presName="level2hierChild" presStyleCnt="0"/>
      <dgm:spPr/>
    </dgm:pt>
    <dgm:pt modelId="{72D78EB4-9213-4EBE-818A-1E12F46571FF}" type="pres">
      <dgm:prSet presAssocID="{1F2DCFB6-4E45-4E31-B0E8-01ADE25974A7}" presName="conn2-1" presStyleLbl="parChTrans1D2" presStyleIdx="0" presStyleCnt="4"/>
      <dgm:spPr/>
    </dgm:pt>
    <dgm:pt modelId="{DB31A8C4-DAF5-4697-B023-1E4F55BA05ED}" type="pres">
      <dgm:prSet presAssocID="{1F2DCFB6-4E45-4E31-B0E8-01ADE25974A7}" presName="connTx" presStyleLbl="parChTrans1D2" presStyleIdx="0" presStyleCnt="4"/>
      <dgm:spPr/>
    </dgm:pt>
    <dgm:pt modelId="{7A1DEA02-896C-46F3-8658-A8B06B4E4E1F}" type="pres">
      <dgm:prSet presAssocID="{A9ED4379-7857-4FE4-A20F-188510ACE384}" presName="root2" presStyleCnt="0"/>
      <dgm:spPr/>
    </dgm:pt>
    <dgm:pt modelId="{68D57555-855C-48A1-9901-A4A8A275DB11}" type="pres">
      <dgm:prSet presAssocID="{A9ED4379-7857-4FE4-A20F-188510ACE384}" presName="LevelTwoTextNode" presStyleLbl="node2" presStyleIdx="0" presStyleCnt="4">
        <dgm:presLayoutVars>
          <dgm:chPref val="3"/>
        </dgm:presLayoutVars>
      </dgm:prSet>
      <dgm:spPr/>
    </dgm:pt>
    <dgm:pt modelId="{4F34F71E-1D64-49ED-9F03-0EBAE3E8A811}" type="pres">
      <dgm:prSet presAssocID="{A9ED4379-7857-4FE4-A20F-188510ACE384}" presName="level3hierChild" presStyleCnt="0"/>
      <dgm:spPr/>
    </dgm:pt>
    <dgm:pt modelId="{2A97C132-13D7-47BF-BA4D-91236464BAB9}" type="pres">
      <dgm:prSet presAssocID="{936DD2D7-0411-4A9B-A865-CCEEF23C6839}" presName="conn2-1" presStyleLbl="parChTrans1D2" presStyleIdx="1" presStyleCnt="4"/>
      <dgm:spPr/>
    </dgm:pt>
    <dgm:pt modelId="{4958FE6E-93B0-4A0A-9A6C-E5E49F68C59A}" type="pres">
      <dgm:prSet presAssocID="{936DD2D7-0411-4A9B-A865-CCEEF23C6839}" presName="connTx" presStyleLbl="parChTrans1D2" presStyleIdx="1" presStyleCnt="4"/>
      <dgm:spPr/>
    </dgm:pt>
    <dgm:pt modelId="{7225B030-2472-4331-9F2A-30E02522161D}" type="pres">
      <dgm:prSet presAssocID="{81E8D8C4-160F-446B-8B0F-84236F1F27A6}" presName="root2" presStyleCnt="0"/>
      <dgm:spPr/>
    </dgm:pt>
    <dgm:pt modelId="{767930A2-9475-4F46-87E0-58D44FD7E5C3}" type="pres">
      <dgm:prSet presAssocID="{81E8D8C4-160F-446B-8B0F-84236F1F27A6}" presName="LevelTwoTextNode" presStyleLbl="node2" presStyleIdx="1" presStyleCnt="4">
        <dgm:presLayoutVars>
          <dgm:chPref val="3"/>
        </dgm:presLayoutVars>
      </dgm:prSet>
      <dgm:spPr/>
    </dgm:pt>
    <dgm:pt modelId="{71E3CECC-E56A-46A6-BE2B-51F961784AA5}" type="pres">
      <dgm:prSet presAssocID="{81E8D8C4-160F-446B-8B0F-84236F1F27A6}" presName="level3hierChild" presStyleCnt="0"/>
      <dgm:spPr/>
    </dgm:pt>
    <dgm:pt modelId="{4E2529D0-716E-4BC6-93A3-C4236FA7CB17}" type="pres">
      <dgm:prSet presAssocID="{8D7CBE1B-AF69-49CC-9C40-1913419AFE6E}" presName="conn2-1" presStyleLbl="parChTrans1D2" presStyleIdx="2" presStyleCnt="4"/>
      <dgm:spPr/>
    </dgm:pt>
    <dgm:pt modelId="{709176FE-0952-4BAE-8B0B-BFA9825B1F3D}" type="pres">
      <dgm:prSet presAssocID="{8D7CBE1B-AF69-49CC-9C40-1913419AFE6E}" presName="connTx" presStyleLbl="parChTrans1D2" presStyleIdx="2" presStyleCnt="4"/>
      <dgm:spPr/>
    </dgm:pt>
    <dgm:pt modelId="{5B0BDEB8-9A3B-4347-AB2E-CA59CA84B7CB}" type="pres">
      <dgm:prSet presAssocID="{C8275784-23EF-483B-95E3-4F6F3CE76E6B}" presName="root2" presStyleCnt="0"/>
      <dgm:spPr/>
    </dgm:pt>
    <dgm:pt modelId="{BEF57535-F8A7-4964-8FB3-B1CA669BC602}" type="pres">
      <dgm:prSet presAssocID="{C8275784-23EF-483B-95E3-4F6F3CE76E6B}" presName="LevelTwoTextNode" presStyleLbl="node2" presStyleIdx="2" presStyleCnt="4">
        <dgm:presLayoutVars>
          <dgm:chPref val="3"/>
        </dgm:presLayoutVars>
      </dgm:prSet>
      <dgm:spPr/>
    </dgm:pt>
    <dgm:pt modelId="{B69A17BC-A349-4FAC-ACA8-C8775B4AF805}" type="pres">
      <dgm:prSet presAssocID="{C8275784-23EF-483B-95E3-4F6F3CE76E6B}" presName="level3hierChild" presStyleCnt="0"/>
      <dgm:spPr/>
    </dgm:pt>
    <dgm:pt modelId="{34F5A33B-9188-420A-AD30-7D3456CD3390}" type="pres">
      <dgm:prSet presAssocID="{8D136CE5-47AA-4066-A968-DA80578CF937}" presName="conn2-1" presStyleLbl="parChTrans1D2" presStyleIdx="3" presStyleCnt="4"/>
      <dgm:spPr/>
    </dgm:pt>
    <dgm:pt modelId="{4FA146B3-9723-4F41-912B-F75B522F51AB}" type="pres">
      <dgm:prSet presAssocID="{8D136CE5-47AA-4066-A968-DA80578CF937}" presName="connTx" presStyleLbl="parChTrans1D2" presStyleIdx="3" presStyleCnt="4"/>
      <dgm:spPr/>
    </dgm:pt>
    <dgm:pt modelId="{B90FAB47-CE08-4F9A-AE9B-6C301917D5E3}" type="pres">
      <dgm:prSet presAssocID="{20CF1E29-5D60-4EAB-9959-EAD6D03BE19A}" presName="root2" presStyleCnt="0"/>
      <dgm:spPr/>
    </dgm:pt>
    <dgm:pt modelId="{5E8F6F9F-7005-4749-A083-0F407859FD90}" type="pres">
      <dgm:prSet presAssocID="{20CF1E29-5D60-4EAB-9959-EAD6D03BE19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B0B7C4-971B-4552-BE4A-7D7AA4F3C645}" type="pres">
      <dgm:prSet presAssocID="{20CF1E29-5D60-4EAB-9959-EAD6D03BE19A}" presName="level3hierChild" presStyleCnt="0"/>
      <dgm:spPr/>
    </dgm:pt>
  </dgm:ptLst>
  <dgm:cxnLst>
    <dgm:cxn modelId="{B8EFDA31-A80F-4587-A2CE-2F7C8684B9F9}" type="presOf" srcId="{8D7CBE1B-AF69-49CC-9C40-1913419AFE6E}" destId="{709176FE-0952-4BAE-8B0B-BFA9825B1F3D}" srcOrd="1" destOrd="0" presId="urn:microsoft.com/office/officeart/2008/layout/HorizontalMultiLevelHierarchy"/>
    <dgm:cxn modelId="{FB4EA78D-5239-4EFB-BED1-B44266F7FCF1}" srcId="{CA9F75AF-F35B-4B1E-8329-9D1362370825}" destId="{81E8D8C4-160F-446B-8B0F-84236F1F27A6}" srcOrd="1" destOrd="0" parTransId="{936DD2D7-0411-4A9B-A865-CCEEF23C6839}" sibTransId="{BCE9F0E2-6A7A-41BD-A431-E5858960C4DA}"/>
    <dgm:cxn modelId="{AB015E88-16F0-4D2D-B40A-BBBA4F883B30}" type="presOf" srcId="{81E8D8C4-160F-446B-8B0F-84236F1F27A6}" destId="{767930A2-9475-4F46-87E0-58D44FD7E5C3}" srcOrd="0" destOrd="0" presId="urn:microsoft.com/office/officeart/2008/layout/HorizontalMultiLevelHierarchy"/>
    <dgm:cxn modelId="{F181C733-ED8F-4A95-AED1-9036DF804BBF}" srcId="{CA9F75AF-F35B-4B1E-8329-9D1362370825}" destId="{C8275784-23EF-483B-95E3-4F6F3CE76E6B}" srcOrd="2" destOrd="0" parTransId="{8D7CBE1B-AF69-49CC-9C40-1913419AFE6E}" sibTransId="{CC0A6E6E-3067-445B-8E73-C0E25DC510CE}"/>
    <dgm:cxn modelId="{A419D60D-3FA2-452B-B534-7D3A860D284B}" type="presOf" srcId="{1F2DCFB6-4E45-4E31-B0E8-01ADE25974A7}" destId="{72D78EB4-9213-4EBE-818A-1E12F46571FF}" srcOrd="0" destOrd="0" presId="urn:microsoft.com/office/officeart/2008/layout/HorizontalMultiLevelHierarchy"/>
    <dgm:cxn modelId="{D4ABADCD-32AB-4A07-BCF1-47E94F695C18}" type="presOf" srcId="{A9ED4379-7857-4FE4-A20F-188510ACE384}" destId="{68D57555-855C-48A1-9901-A4A8A275DB11}" srcOrd="0" destOrd="0" presId="urn:microsoft.com/office/officeart/2008/layout/HorizontalMultiLevelHierarchy"/>
    <dgm:cxn modelId="{7AC56A40-83DE-4A4E-9DCF-12CB1A4F3AA0}" type="presOf" srcId="{8D136CE5-47AA-4066-A968-DA80578CF937}" destId="{4FA146B3-9723-4F41-912B-F75B522F51AB}" srcOrd="1" destOrd="0" presId="urn:microsoft.com/office/officeart/2008/layout/HorizontalMultiLevelHierarchy"/>
    <dgm:cxn modelId="{08F727C6-4FC6-4E5D-8D27-203A3AB06166}" type="presOf" srcId="{C8275784-23EF-483B-95E3-4F6F3CE76E6B}" destId="{BEF57535-F8A7-4964-8FB3-B1CA669BC602}" srcOrd="0" destOrd="0" presId="urn:microsoft.com/office/officeart/2008/layout/HorizontalMultiLevelHierarchy"/>
    <dgm:cxn modelId="{4A316080-65CF-4A73-A93C-C727985DA788}" type="presOf" srcId="{936DD2D7-0411-4A9B-A865-CCEEF23C6839}" destId="{2A97C132-13D7-47BF-BA4D-91236464BAB9}" srcOrd="0" destOrd="0" presId="urn:microsoft.com/office/officeart/2008/layout/HorizontalMultiLevelHierarchy"/>
    <dgm:cxn modelId="{24330BCF-7D03-4AC5-9636-20FCD5D75EB4}" type="presOf" srcId="{936DD2D7-0411-4A9B-A865-CCEEF23C6839}" destId="{4958FE6E-93B0-4A0A-9A6C-E5E49F68C59A}" srcOrd="1" destOrd="0" presId="urn:microsoft.com/office/officeart/2008/layout/HorizontalMultiLevelHierarchy"/>
    <dgm:cxn modelId="{3FF79A62-9C0E-41EF-B46C-AD9F47388493}" type="presOf" srcId="{20CF1E29-5D60-4EAB-9959-EAD6D03BE19A}" destId="{5E8F6F9F-7005-4749-A083-0F407859FD90}" srcOrd="0" destOrd="0" presId="urn:microsoft.com/office/officeart/2008/layout/HorizontalMultiLevelHierarchy"/>
    <dgm:cxn modelId="{0CA2D745-1310-407F-B761-323E352BD471}" srcId="{CA9F75AF-F35B-4B1E-8329-9D1362370825}" destId="{A9ED4379-7857-4FE4-A20F-188510ACE384}" srcOrd="0" destOrd="0" parTransId="{1F2DCFB6-4E45-4E31-B0E8-01ADE25974A7}" sibTransId="{02FA785B-EC3F-4B28-9639-D80D8165B743}"/>
    <dgm:cxn modelId="{42C00DEE-D3C5-4A93-9173-586CD5C05335}" type="presOf" srcId="{CA9F75AF-F35B-4B1E-8329-9D1362370825}" destId="{95404E82-5AFB-4295-8478-377F19FBABB0}" srcOrd="0" destOrd="0" presId="urn:microsoft.com/office/officeart/2008/layout/HorizontalMultiLevelHierarchy"/>
    <dgm:cxn modelId="{12C61697-DCC9-47B9-A931-0CE63A23BD8A}" type="presOf" srcId="{8D7CBE1B-AF69-49CC-9C40-1913419AFE6E}" destId="{4E2529D0-716E-4BC6-93A3-C4236FA7CB17}" srcOrd="0" destOrd="0" presId="urn:microsoft.com/office/officeart/2008/layout/HorizontalMultiLevelHierarchy"/>
    <dgm:cxn modelId="{EA47F2D1-CE66-4F79-9C5F-0992E7115D9C}" type="presOf" srcId="{0362CFCC-FAD1-42BD-89F2-F616EAA396F8}" destId="{46297F55-1100-4019-8BCD-58D7779B03FF}" srcOrd="0" destOrd="0" presId="urn:microsoft.com/office/officeart/2008/layout/HorizontalMultiLevelHierarchy"/>
    <dgm:cxn modelId="{7D699661-1CE6-47F8-B938-48CBE123AFF6}" type="presOf" srcId="{8D136CE5-47AA-4066-A968-DA80578CF937}" destId="{34F5A33B-9188-420A-AD30-7D3456CD3390}" srcOrd="0" destOrd="0" presId="urn:microsoft.com/office/officeart/2008/layout/HorizontalMultiLevelHierarchy"/>
    <dgm:cxn modelId="{0C0E2B76-9466-4D3B-BD3D-7852DCAFCAE4}" srcId="{0362CFCC-FAD1-42BD-89F2-F616EAA396F8}" destId="{CA9F75AF-F35B-4B1E-8329-9D1362370825}" srcOrd="0" destOrd="0" parTransId="{546E0E6A-1143-4E94-B868-C44238483987}" sibTransId="{C45561E9-B831-4C44-A166-DEE041AF6CCD}"/>
    <dgm:cxn modelId="{3A164A83-4C62-4B47-BA49-32FEB95C3208}" type="presOf" srcId="{1F2DCFB6-4E45-4E31-B0E8-01ADE25974A7}" destId="{DB31A8C4-DAF5-4697-B023-1E4F55BA05ED}" srcOrd="1" destOrd="0" presId="urn:microsoft.com/office/officeart/2008/layout/HorizontalMultiLevelHierarchy"/>
    <dgm:cxn modelId="{46CACD46-5A59-48C5-A726-F902AFEB281E}" srcId="{CA9F75AF-F35B-4B1E-8329-9D1362370825}" destId="{20CF1E29-5D60-4EAB-9959-EAD6D03BE19A}" srcOrd="3" destOrd="0" parTransId="{8D136CE5-47AA-4066-A968-DA80578CF937}" sibTransId="{EF560BBE-E0E1-435B-B173-9233DF3DF1BD}"/>
    <dgm:cxn modelId="{69C21481-DC5C-4730-BCC4-FD1488A7019B}" type="presParOf" srcId="{46297F55-1100-4019-8BCD-58D7779B03FF}" destId="{C5EEE112-136A-479F-BE94-D95F9F22287A}" srcOrd="0" destOrd="0" presId="urn:microsoft.com/office/officeart/2008/layout/HorizontalMultiLevelHierarchy"/>
    <dgm:cxn modelId="{B8E5ED45-6E61-4EA2-AFD2-A398C5DBD252}" type="presParOf" srcId="{C5EEE112-136A-479F-BE94-D95F9F22287A}" destId="{95404E82-5AFB-4295-8478-377F19FBABB0}" srcOrd="0" destOrd="0" presId="urn:microsoft.com/office/officeart/2008/layout/HorizontalMultiLevelHierarchy"/>
    <dgm:cxn modelId="{476DDF89-3C80-4F34-AD7B-D79C26CA892C}" type="presParOf" srcId="{C5EEE112-136A-479F-BE94-D95F9F22287A}" destId="{59247200-280D-45CC-B42D-31693755D8D4}" srcOrd="1" destOrd="0" presId="urn:microsoft.com/office/officeart/2008/layout/HorizontalMultiLevelHierarchy"/>
    <dgm:cxn modelId="{849A82FF-6EA3-4CF2-A366-801702296F39}" type="presParOf" srcId="{59247200-280D-45CC-B42D-31693755D8D4}" destId="{72D78EB4-9213-4EBE-818A-1E12F46571FF}" srcOrd="0" destOrd="0" presId="urn:microsoft.com/office/officeart/2008/layout/HorizontalMultiLevelHierarchy"/>
    <dgm:cxn modelId="{69AFA64C-E91F-4883-B2BA-5A69CC6E8605}" type="presParOf" srcId="{72D78EB4-9213-4EBE-818A-1E12F46571FF}" destId="{DB31A8C4-DAF5-4697-B023-1E4F55BA05ED}" srcOrd="0" destOrd="0" presId="urn:microsoft.com/office/officeart/2008/layout/HorizontalMultiLevelHierarchy"/>
    <dgm:cxn modelId="{228D6BD6-2BE7-44E2-B28F-32ED7C719229}" type="presParOf" srcId="{59247200-280D-45CC-B42D-31693755D8D4}" destId="{7A1DEA02-896C-46F3-8658-A8B06B4E4E1F}" srcOrd="1" destOrd="0" presId="urn:microsoft.com/office/officeart/2008/layout/HorizontalMultiLevelHierarchy"/>
    <dgm:cxn modelId="{3C5DFC42-C76F-40D4-A3C0-747C1183BC7D}" type="presParOf" srcId="{7A1DEA02-896C-46F3-8658-A8B06B4E4E1F}" destId="{68D57555-855C-48A1-9901-A4A8A275DB11}" srcOrd="0" destOrd="0" presId="urn:microsoft.com/office/officeart/2008/layout/HorizontalMultiLevelHierarchy"/>
    <dgm:cxn modelId="{9387FD72-7930-4A0D-8C89-7A6C245F3E56}" type="presParOf" srcId="{7A1DEA02-896C-46F3-8658-A8B06B4E4E1F}" destId="{4F34F71E-1D64-49ED-9F03-0EBAE3E8A811}" srcOrd="1" destOrd="0" presId="urn:microsoft.com/office/officeart/2008/layout/HorizontalMultiLevelHierarchy"/>
    <dgm:cxn modelId="{E6F18F99-9FDF-4760-9820-694B421F63CE}" type="presParOf" srcId="{59247200-280D-45CC-B42D-31693755D8D4}" destId="{2A97C132-13D7-47BF-BA4D-91236464BAB9}" srcOrd="2" destOrd="0" presId="urn:microsoft.com/office/officeart/2008/layout/HorizontalMultiLevelHierarchy"/>
    <dgm:cxn modelId="{8C377191-740D-46A9-B640-3F0D6BE5FC09}" type="presParOf" srcId="{2A97C132-13D7-47BF-BA4D-91236464BAB9}" destId="{4958FE6E-93B0-4A0A-9A6C-E5E49F68C59A}" srcOrd="0" destOrd="0" presId="urn:microsoft.com/office/officeart/2008/layout/HorizontalMultiLevelHierarchy"/>
    <dgm:cxn modelId="{1480E179-1C9A-4332-8371-A9D0D320C4CB}" type="presParOf" srcId="{59247200-280D-45CC-B42D-31693755D8D4}" destId="{7225B030-2472-4331-9F2A-30E02522161D}" srcOrd="3" destOrd="0" presId="urn:microsoft.com/office/officeart/2008/layout/HorizontalMultiLevelHierarchy"/>
    <dgm:cxn modelId="{2C00EA85-FF6D-449E-9B13-7D5FED3D368B}" type="presParOf" srcId="{7225B030-2472-4331-9F2A-30E02522161D}" destId="{767930A2-9475-4F46-87E0-58D44FD7E5C3}" srcOrd="0" destOrd="0" presId="urn:microsoft.com/office/officeart/2008/layout/HorizontalMultiLevelHierarchy"/>
    <dgm:cxn modelId="{39CDE64F-271F-496F-8571-9A06934125CE}" type="presParOf" srcId="{7225B030-2472-4331-9F2A-30E02522161D}" destId="{71E3CECC-E56A-46A6-BE2B-51F961784AA5}" srcOrd="1" destOrd="0" presId="urn:microsoft.com/office/officeart/2008/layout/HorizontalMultiLevelHierarchy"/>
    <dgm:cxn modelId="{2144B29C-8240-4430-8D60-29CE6231F0F0}" type="presParOf" srcId="{59247200-280D-45CC-B42D-31693755D8D4}" destId="{4E2529D0-716E-4BC6-93A3-C4236FA7CB17}" srcOrd="4" destOrd="0" presId="urn:microsoft.com/office/officeart/2008/layout/HorizontalMultiLevelHierarchy"/>
    <dgm:cxn modelId="{442589A9-83BB-4B05-AEB7-77E88AAEBD68}" type="presParOf" srcId="{4E2529D0-716E-4BC6-93A3-C4236FA7CB17}" destId="{709176FE-0952-4BAE-8B0B-BFA9825B1F3D}" srcOrd="0" destOrd="0" presId="urn:microsoft.com/office/officeart/2008/layout/HorizontalMultiLevelHierarchy"/>
    <dgm:cxn modelId="{CD675017-F699-4425-9015-80DF58598311}" type="presParOf" srcId="{59247200-280D-45CC-B42D-31693755D8D4}" destId="{5B0BDEB8-9A3B-4347-AB2E-CA59CA84B7CB}" srcOrd="5" destOrd="0" presId="urn:microsoft.com/office/officeart/2008/layout/HorizontalMultiLevelHierarchy"/>
    <dgm:cxn modelId="{6B5AE1D2-9363-43BF-B406-DB3275CC5D50}" type="presParOf" srcId="{5B0BDEB8-9A3B-4347-AB2E-CA59CA84B7CB}" destId="{BEF57535-F8A7-4964-8FB3-B1CA669BC602}" srcOrd="0" destOrd="0" presId="urn:microsoft.com/office/officeart/2008/layout/HorizontalMultiLevelHierarchy"/>
    <dgm:cxn modelId="{873DD38C-F64F-4762-BBAA-A21A97A195E0}" type="presParOf" srcId="{5B0BDEB8-9A3B-4347-AB2E-CA59CA84B7CB}" destId="{B69A17BC-A349-4FAC-ACA8-C8775B4AF805}" srcOrd="1" destOrd="0" presId="urn:microsoft.com/office/officeart/2008/layout/HorizontalMultiLevelHierarchy"/>
    <dgm:cxn modelId="{8E481533-8DA6-4BDC-9775-99B2A9383B86}" type="presParOf" srcId="{59247200-280D-45CC-B42D-31693755D8D4}" destId="{34F5A33B-9188-420A-AD30-7D3456CD3390}" srcOrd="6" destOrd="0" presId="urn:microsoft.com/office/officeart/2008/layout/HorizontalMultiLevelHierarchy"/>
    <dgm:cxn modelId="{562D39B8-803F-47BD-B5C9-672C87138A5B}" type="presParOf" srcId="{34F5A33B-9188-420A-AD30-7D3456CD3390}" destId="{4FA146B3-9723-4F41-912B-F75B522F51AB}" srcOrd="0" destOrd="0" presId="urn:microsoft.com/office/officeart/2008/layout/HorizontalMultiLevelHierarchy"/>
    <dgm:cxn modelId="{44F308EB-D9DE-415E-A1E8-57BADE0434AC}" type="presParOf" srcId="{59247200-280D-45CC-B42D-31693755D8D4}" destId="{B90FAB47-CE08-4F9A-AE9B-6C301917D5E3}" srcOrd="7" destOrd="0" presId="urn:microsoft.com/office/officeart/2008/layout/HorizontalMultiLevelHierarchy"/>
    <dgm:cxn modelId="{85282F1D-DC79-4DA6-844C-A0EB3AA87900}" type="presParOf" srcId="{B90FAB47-CE08-4F9A-AE9B-6C301917D5E3}" destId="{5E8F6F9F-7005-4749-A083-0F407859FD90}" srcOrd="0" destOrd="0" presId="urn:microsoft.com/office/officeart/2008/layout/HorizontalMultiLevelHierarchy"/>
    <dgm:cxn modelId="{0768D0DF-CF20-4588-95AA-AC5192036060}" type="presParOf" srcId="{B90FAB47-CE08-4F9A-AE9B-6C301917D5E3}" destId="{12B0B7C4-971B-4552-BE4A-7D7AA4F3C6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362AB-68C4-4721-86EE-22D8C348FC27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037239-CFF4-400B-85B6-7DE0F6605CD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Сканирование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84AE6-8FD9-43C7-A668-86F6A1A9E13F}" type="parTrans" cxnId="{777C576D-2817-4E36-B4FF-E0C5B32EAB69}">
      <dgm:prSet/>
      <dgm:spPr/>
      <dgm:t>
        <a:bodyPr/>
        <a:lstStyle/>
        <a:p>
          <a:endParaRPr lang="ru-RU"/>
        </a:p>
      </dgm:t>
    </dgm:pt>
    <dgm:pt modelId="{80136616-094D-4760-AB6B-1B5148C5BF20}" type="sibTrans" cxnId="{777C576D-2817-4E36-B4FF-E0C5B32EAB69}">
      <dgm:prSet/>
      <dgm:spPr/>
      <dgm:t>
        <a:bodyPr/>
        <a:lstStyle/>
        <a:p>
          <a:endParaRPr lang="ru-RU"/>
        </a:p>
      </dgm:t>
    </dgm:pt>
    <dgm:pt modelId="{B0890237-CE1E-49EE-9233-721D1ED9969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ТМЦ, ввод количества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18E83-70AD-4272-9D54-EDC66E7A5E94}" type="parTrans" cxnId="{EF560C3F-7C79-4739-A1E9-B55ED3629D0B}">
      <dgm:prSet/>
      <dgm:spPr/>
      <dgm:t>
        <a:bodyPr/>
        <a:lstStyle/>
        <a:p>
          <a:endParaRPr lang="ru-RU"/>
        </a:p>
      </dgm:t>
    </dgm:pt>
    <dgm:pt modelId="{5A3F95A1-9587-4B70-A34C-82C4F60A1895}" type="sibTrans" cxnId="{EF560C3F-7C79-4739-A1E9-B55ED3629D0B}">
      <dgm:prSet/>
      <dgm:spPr/>
      <dgm:t>
        <a:bodyPr/>
        <a:lstStyle/>
        <a:p>
          <a:endParaRPr lang="ru-RU"/>
        </a:p>
      </dgm:t>
    </dgm:pt>
    <dgm:pt modelId="{AE84BC25-AB60-4341-BF92-E5D701A6D10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ячейки</a:t>
          </a:r>
        </a:p>
      </dgm:t>
    </dgm:pt>
    <dgm:pt modelId="{BAA664E3-4143-4903-8EF8-6AB3C81A05CD}" type="sibTrans" cxnId="{D1CFCAE4-0BA1-4A49-8F4D-198206DAF539}">
      <dgm:prSet/>
      <dgm:spPr/>
      <dgm:t>
        <a:bodyPr/>
        <a:lstStyle/>
        <a:p>
          <a:endParaRPr lang="ru-RU"/>
        </a:p>
      </dgm:t>
    </dgm:pt>
    <dgm:pt modelId="{174430EB-45EB-4DFD-9B30-C11906650EAE}" type="parTrans" cxnId="{D1CFCAE4-0BA1-4A49-8F4D-198206DAF539}">
      <dgm:prSet/>
      <dgm:spPr/>
      <dgm:t>
        <a:bodyPr/>
        <a:lstStyle/>
        <a:p>
          <a:endParaRPr lang="ru-RU"/>
        </a:p>
      </dgm:t>
    </dgm:pt>
    <dgm:pt modelId="{EE60FCFF-2DB1-4F21-A614-A5FE33ADF171}" type="pres">
      <dgm:prSet presAssocID="{01D362AB-68C4-4721-86EE-22D8C348FC27}" presName="Name0" presStyleCnt="0">
        <dgm:presLayoutVars>
          <dgm:dir/>
          <dgm:resizeHandles val="exact"/>
        </dgm:presLayoutVars>
      </dgm:prSet>
      <dgm:spPr/>
    </dgm:pt>
    <dgm:pt modelId="{4C477F89-1D46-4EFA-863F-AA75DC40466D}" type="pres">
      <dgm:prSet presAssocID="{42037239-CFF4-400B-85B6-7DE0F6605CD1}" presName="composite" presStyleCnt="0"/>
      <dgm:spPr/>
    </dgm:pt>
    <dgm:pt modelId="{FADBB0B0-83B6-4449-9076-28C82B65A675}" type="pres">
      <dgm:prSet presAssocID="{42037239-CFF4-400B-85B6-7DE0F6605CD1}" presName="rect1" presStyleLbl="bgImgPlace1" presStyleIdx="0" presStyleCnt="3" custLinFactNeighborX="-24728" custLinFactNeighborY="22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3F247DA6-5AFA-4A80-A07E-2A3ADB9E64CB}" type="pres">
      <dgm:prSet presAssocID="{42037239-CFF4-400B-85B6-7DE0F6605CD1}" presName="wedgeRectCallout1" presStyleLbl="node1" presStyleIdx="0" presStyleCnt="3" custScaleX="89971" custScaleY="46505" custLinFactNeighborX="-30815" custLinFactNeighborY="4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DBE78-3B46-41F0-9B3D-EBCBD0CFCC47}" type="pres">
      <dgm:prSet presAssocID="{80136616-094D-4760-AB6B-1B5148C5BF20}" presName="sibTrans" presStyleCnt="0"/>
      <dgm:spPr/>
    </dgm:pt>
    <dgm:pt modelId="{246B5836-4C18-4D28-A0E4-BB26E3ECA448}" type="pres">
      <dgm:prSet presAssocID="{AE84BC25-AB60-4341-BF92-E5D701A6D10A}" presName="composite" presStyleCnt="0"/>
      <dgm:spPr/>
    </dgm:pt>
    <dgm:pt modelId="{A7E467B1-5FC0-41A8-B080-71B64B8A4CF2}" type="pres">
      <dgm:prSet presAssocID="{AE84BC25-AB60-4341-BF92-E5D701A6D10A}" presName="rect1" presStyleLbl="bgImgPlace1" presStyleIdx="1" presStyleCnt="3" custLinFactNeighborX="34169" custLinFactNeighborY="-56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1709E5EF-E85F-49A7-A5D5-02CE8489A9D4}" type="pres">
      <dgm:prSet presAssocID="{AE84BC25-AB60-4341-BF92-E5D701A6D10A}" presName="wedgeRectCallout1" presStyleLbl="node1" presStyleIdx="1" presStyleCnt="3" custScaleX="90974" custScaleY="44858" custLinFactNeighborX="38392" custLinFactNeighborY="-6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34570-CB3D-4B70-BE8F-262377B617D3}" type="pres">
      <dgm:prSet presAssocID="{BAA664E3-4143-4903-8EF8-6AB3C81A05CD}" presName="sibTrans" presStyleCnt="0"/>
      <dgm:spPr/>
    </dgm:pt>
    <dgm:pt modelId="{45846825-99A4-4F2F-9827-F451A1075F07}" type="pres">
      <dgm:prSet presAssocID="{B0890237-CE1E-49EE-9233-721D1ED9969E}" presName="composite" presStyleCnt="0"/>
      <dgm:spPr/>
    </dgm:pt>
    <dgm:pt modelId="{ADFE8A29-00BC-40A4-9507-70E7BB07C802}" type="pres">
      <dgm:prSet presAssocID="{B0890237-CE1E-49EE-9233-721D1ED9969E}" presName="rect1" presStyleLbl="bgImgPlace1" presStyleIdx="2" presStyleCnt="3" custLinFactNeighborX="4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DC5E1B39-3ABF-4B1F-B809-77957BA3C0BE}" type="pres">
      <dgm:prSet presAssocID="{B0890237-CE1E-49EE-9233-721D1ED9969E}" presName="wedgeRectCallout1" presStyleLbl="node1" presStyleIdx="2" presStyleCnt="3" custScaleX="90130" custScaleY="41534" custLinFactNeighborX="2526" custLinFactNeighborY="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89806-19FD-4A15-AA0F-FE977C691CF9}" type="presOf" srcId="{AE84BC25-AB60-4341-BF92-E5D701A6D10A}" destId="{1709E5EF-E85F-49A7-A5D5-02CE8489A9D4}" srcOrd="0" destOrd="0" presId="urn:microsoft.com/office/officeart/2008/layout/BendingPictureCaptionList"/>
    <dgm:cxn modelId="{D1CFCAE4-0BA1-4A49-8F4D-198206DAF539}" srcId="{01D362AB-68C4-4721-86EE-22D8C348FC27}" destId="{AE84BC25-AB60-4341-BF92-E5D701A6D10A}" srcOrd="1" destOrd="0" parTransId="{174430EB-45EB-4DFD-9B30-C11906650EAE}" sibTransId="{BAA664E3-4143-4903-8EF8-6AB3C81A05CD}"/>
    <dgm:cxn modelId="{7C0A9107-A7F8-46CC-A6E8-04FB09EA7FF6}" type="presOf" srcId="{42037239-CFF4-400B-85B6-7DE0F6605CD1}" destId="{3F247DA6-5AFA-4A80-A07E-2A3ADB9E64CB}" srcOrd="0" destOrd="0" presId="urn:microsoft.com/office/officeart/2008/layout/BendingPictureCaptionList"/>
    <dgm:cxn modelId="{777C576D-2817-4E36-B4FF-E0C5B32EAB69}" srcId="{01D362AB-68C4-4721-86EE-22D8C348FC27}" destId="{42037239-CFF4-400B-85B6-7DE0F6605CD1}" srcOrd="0" destOrd="0" parTransId="{A9884AE6-8FD9-43C7-A668-86F6A1A9E13F}" sibTransId="{80136616-094D-4760-AB6B-1B5148C5BF20}"/>
    <dgm:cxn modelId="{C3AFA1ED-DA26-455F-87FE-8CC866EB12C9}" type="presOf" srcId="{B0890237-CE1E-49EE-9233-721D1ED9969E}" destId="{DC5E1B39-3ABF-4B1F-B809-77957BA3C0BE}" srcOrd="0" destOrd="0" presId="urn:microsoft.com/office/officeart/2008/layout/BendingPictureCaptionList"/>
    <dgm:cxn modelId="{EF560C3F-7C79-4739-A1E9-B55ED3629D0B}" srcId="{01D362AB-68C4-4721-86EE-22D8C348FC27}" destId="{B0890237-CE1E-49EE-9233-721D1ED9969E}" srcOrd="2" destOrd="0" parTransId="{EAF18E83-70AD-4272-9D54-EDC66E7A5E94}" sibTransId="{5A3F95A1-9587-4B70-A34C-82C4F60A1895}"/>
    <dgm:cxn modelId="{8AC895CF-151F-45BE-AA60-3C4B9435480D}" type="presOf" srcId="{01D362AB-68C4-4721-86EE-22D8C348FC27}" destId="{EE60FCFF-2DB1-4F21-A614-A5FE33ADF171}" srcOrd="0" destOrd="0" presId="urn:microsoft.com/office/officeart/2008/layout/BendingPictureCaptionList"/>
    <dgm:cxn modelId="{7BA3CD41-725B-4CFB-8A22-83B85C2A732F}" type="presParOf" srcId="{EE60FCFF-2DB1-4F21-A614-A5FE33ADF171}" destId="{4C477F89-1D46-4EFA-863F-AA75DC40466D}" srcOrd="0" destOrd="0" presId="urn:microsoft.com/office/officeart/2008/layout/BendingPictureCaptionList"/>
    <dgm:cxn modelId="{3FA7F920-CC80-4F11-80B4-797C818CD96E}" type="presParOf" srcId="{4C477F89-1D46-4EFA-863F-AA75DC40466D}" destId="{FADBB0B0-83B6-4449-9076-28C82B65A675}" srcOrd="0" destOrd="0" presId="urn:microsoft.com/office/officeart/2008/layout/BendingPictureCaptionList"/>
    <dgm:cxn modelId="{74FBF093-5664-4420-A20C-27D6A765C99C}" type="presParOf" srcId="{4C477F89-1D46-4EFA-863F-AA75DC40466D}" destId="{3F247DA6-5AFA-4A80-A07E-2A3ADB9E64CB}" srcOrd="1" destOrd="0" presId="urn:microsoft.com/office/officeart/2008/layout/BendingPictureCaptionList"/>
    <dgm:cxn modelId="{157BD61C-AD1A-42BB-97FC-7772865882B0}" type="presParOf" srcId="{EE60FCFF-2DB1-4F21-A614-A5FE33ADF171}" destId="{D49DBE78-3B46-41F0-9B3D-EBCBD0CFCC47}" srcOrd="1" destOrd="0" presId="urn:microsoft.com/office/officeart/2008/layout/BendingPictureCaptionList"/>
    <dgm:cxn modelId="{CB835701-1627-4F10-B9DD-CEC0BA940D69}" type="presParOf" srcId="{EE60FCFF-2DB1-4F21-A614-A5FE33ADF171}" destId="{246B5836-4C18-4D28-A0E4-BB26E3ECA448}" srcOrd="2" destOrd="0" presId="urn:microsoft.com/office/officeart/2008/layout/BendingPictureCaptionList"/>
    <dgm:cxn modelId="{296C0B9E-093D-4B22-8D1B-6457E7D03DB4}" type="presParOf" srcId="{246B5836-4C18-4D28-A0E4-BB26E3ECA448}" destId="{A7E467B1-5FC0-41A8-B080-71B64B8A4CF2}" srcOrd="0" destOrd="0" presId="urn:microsoft.com/office/officeart/2008/layout/BendingPictureCaptionList"/>
    <dgm:cxn modelId="{E9C94335-8D66-4924-99EA-6D7B38825552}" type="presParOf" srcId="{246B5836-4C18-4D28-A0E4-BB26E3ECA448}" destId="{1709E5EF-E85F-49A7-A5D5-02CE8489A9D4}" srcOrd="1" destOrd="0" presId="urn:microsoft.com/office/officeart/2008/layout/BendingPictureCaptionList"/>
    <dgm:cxn modelId="{7875168E-DD01-457A-BF7B-7753A1054E18}" type="presParOf" srcId="{EE60FCFF-2DB1-4F21-A614-A5FE33ADF171}" destId="{DE534570-CB3D-4B70-BE8F-262377B617D3}" srcOrd="3" destOrd="0" presId="urn:microsoft.com/office/officeart/2008/layout/BendingPictureCaptionList"/>
    <dgm:cxn modelId="{C06F3920-EAFB-43DF-86E0-EAB15285117E}" type="presParOf" srcId="{EE60FCFF-2DB1-4F21-A614-A5FE33ADF171}" destId="{45846825-99A4-4F2F-9827-F451A1075F07}" srcOrd="4" destOrd="0" presId="urn:microsoft.com/office/officeart/2008/layout/BendingPictureCaptionList"/>
    <dgm:cxn modelId="{0F49F3A1-1D67-4999-AFF9-3584D08CCC7B}" type="presParOf" srcId="{45846825-99A4-4F2F-9827-F451A1075F07}" destId="{ADFE8A29-00BC-40A4-9507-70E7BB07C802}" srcOrd="0" destOrd="0" presId="urn:microsoft.com/office/officeart/2008/layout/BendingPictureCaptionList"/>
    <dgm:cxn modelId="{3B2AD4C6-51D4-415B-907C-CC22B71A2727}" type="presParOf" srcId="{45846825-99A4-4F2F-9827-F451A1075F07}" destId="{DC5E1B39-3ABF-4B1F-B809-77957BA3C0B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5A33B-9188-420A-AD30-7D3456CD3390}">
      <dsp:nvSpPr>
        <dsp:cNvPr id="0" name=""/>
        <dsp:cNvSpPr/>
      </dsp:nvSpPr>
      <dsp:spPr>
        <a:xfrm>
          <a:off x="3135815" y="2032000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50737" y="2717553"/>
        <a:ext cx="76692" cy="76692"/>
      </dsp:txXfrm>
    </dsp:sp>
    <dsp:sp modelId="{4E2529D0-716E-4BC6-93A3-C4236FA7CB17}">
      <dsp:nvSpPr>
        <dsp:cNvPr id="0" name=""/>
        <dsp:cNvSpPr/>
      </dsp:nvSpPr>
      <dsp:spPr>
        <a:xfrm>
          <a:off x="3135815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71593" y="2255809"/>
        <a:ext cx="34981" cy="34981"/>
      </dsp:txXfrm>
    </dsp:sp>
    <dsp:sp modelId="{2A97C132-13D7-47BF-BA4D-91236464BAB9}">
      <dsp:nvSpPr>
        <dsp:cNvPr id="0" name=""/>
        <dsp:cNvSpPr/>
      </dsp:nvSpPr>
      <dsp:spPr>
        <a:xfrm>
          <a:off x="3135815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71593" y="1773209"/>
        <a:ext cx="34981" cy="34981"/>
      </dsp:txXfrm>
    </dsp:sp>
    <dsp:sp modelId="{72D78EB4-9213-4EBE-818A-1E12F46571FF}">
      <dsp:nvSpPr>
        <dsp:cNvPr id="0" name=""/>
        <dsp:cNvSpPr/>
      </dsp:nvSpPr>
      <dsp:spPr>
        <a:xfrm>
          <a:off x="3135815" y="584199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1447800"/>
              </a:moveTo>
              <a:lnTo>
                <a:pt x="253268" y="14478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50737" y="1269753"/>
        <a:ext cx="76692" cy="76692"/>
      </dsp:txXfrm>
    </dsp:sp>
    <dsp:sp modelId="{95404E82-5AFB-4295-8478-377F19FBABB0}">
      <dsp:nvSpPr>
        <dsp:cNvPr id="0" name=""/>
        <dsp:cNvSpPr/>
      </dsp:nvSpPr>
      <dsp:spPr>
        <a:xfrm rot="16200000">
          <a:off x="717735" y="1645920"/>
          <a:ext cx="4064000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WMS Exchange</a:t>
          </a:r>
          <a:endParaRPr lang="ru-RU" sz="4500" kern="1200" dirty="0"/>
        </a:p>
      </dsp:txBody>
      <dsp:txXfrm>
        <a:off x="717735" y="1645920"/>
        <a:ext cx="4064000" cy="772160"/>
      </dsp:txXfrm>
    </dsp:sp>
    <dsp:sp modelId="{68D57555-855C-48A1-9901-A4A8A275DB11}">
      <dsp:nvSpPr>
        <dsp:cNvPr id="0" name=""/>
        <dsp:cNvSpPr/>
      </dsp:nvSpPr>
      <dsp:spPr>
        <a:xfrm>
          <a:off x="3642352" y="19811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Справочники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2352" y="198119"/>
        <a:ext cx="2532684" cy="772160"/>
      </dsp:txXfrm>
    </dsp:sp>
    <dsp:sp modelId="{767930A2-9475-4F46-87E0-58D44FD7E5C3}">
      <dsp:nvSpPr>
        <dsp:cNvPr id="0" name=""/>
        <dsp:cNvSpPr/>
      </dsp:nvSpPr>
      <dsp:spPr>
        <a:xfrm>
          <a:off x="3642352" y="116331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Документы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2352" y="1163319"/>
        <a:ext cx="2532684" cy="772160"/>
      </dsp:txXfrm>
    </dsp:sp>
    <dsp:sp modelId="{BEF57535-F8A7-4964-8FB3-B1CA669BC602}">
      <dsp:nvSpPr>
        <dsp:cNvPr id="0" name=""/>
        <dsp:cNvSpPr/>
      </dsp:nvSpPr>
      <dsp:spPr>
        <a:xfrm>
          <a:off x="3642352" y="212851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Статусы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2352" y="2128519"/>
        <a:ext cx="2532684" cy="772160"/>
      </dsp:txXfrm>
    </dsp:sp>
    <dsp:sp modelId="{5E8F6F9F-7005-4749-A083-0F407859FD90}">
      <dsp:nvSpPr>
        <dsp:cNvPr id="0" name=""/>
        <dsp:cNvSpPr/>
      </dsp:nvSpPr>
      <dsp:spPr>
        <a:xfrm>
          <a:off x="3642352" y="3093720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Аналитика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2352" y="3093720"/>
        <a:ext cx="2532684" cy="77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BB0B0-83B6-4449-9076-28C82B65A675}">
      <dsp:nvSpPr>
        <dsp:cNvPr id="0" name=""/>
        <dsp:cNvSpPr/>
      </dsp:nvSpPr>
      <dsp:spPr>
        <a:xfrm>
          <a:off x="566070" y="53274"/>
          <a:ext cx="2864574" cy="2291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247DA6-5AFA-4A80-A07E-2A3ADB9E64CB}">
      <dsp:nvSpPr>
        <dsp:cNvPr id="0" name=""/>
        <dsp:cNvSpPr/>
      </dsp:nvSpPr>
      <dsp:spPr>
        <a:xfrm>
          <a:off x="874457" y="2317424"/>
          <a:ext cx="2293784" cy="37300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Сканирование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4457" y="2317424"/>
        <a:ext cx="2293784" cy="373007"/>
      </dsp:txXfrm>
    </dsp:sp>
    <dsp:sp modelId="{A7E467B1-5FC0-41A8-B080-71B64B8A4CF2}">
      <dsp:nvSpPr>
        <dsp:cNvPr id="0" name=""/>
        <dsp:cNvSpPr/>
      </dsp:nvSpPr>
      <dsp:spPr>
        <a:xfrm>
          <a:off x="5404250" y="0"/>
          <a:ext cx="2864574" cy="22916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09E5EF-E85F-49A7-A5D5-02CE8489A9D4}">
      <dsp:nvSpPr>
        <dsp:cNvPr id="0" name=""/>
        <dsp:cNvSpPr/>
      </dsp:nvSpPr>
      <dsp:spPr>
        <a:xfrm>
          <a:off x="5777116" y="2237185"/>
          <a:ext cx="2319356" cy="35979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ячейки</a:t>
          </a:r>
        </a:p>
      </dsp:txBody>
      <dsp:txXfrm>
        <a:off x="5777116" y="2237185"/>
        <a:ext cx="2319356" cy="359797"/>
      </dsp:txXfrm>
    </dsp:sp>
    <dsp:sp modelId="{ADFE8A29-00BC-40A4-9507-70E7BB07C802}">
      <dsp:nvSpPr>
        <dsp:cNvPr id="0" name=""/>
        <dsp:cNvSpPr/>
      </dsp:nvSpPr>
      <dsp:spPr>
        <a:xfrm>
          <a:off x="2965838" y="2938253"/>
          <a:ext cx="2864574" cy="2291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5E1B39-3ABF-4B1F-B809-77957BA3C0BE}">
      <dsp:nvSpPr>
        <dsp:cNvPr id="0" name=""/>
        <dsp:cNvSpPr/>
      </dsp:nvSpPr>
      <dsp:spPr>
        <a:xfrm>
          <a:off x="3297965" y="5236975"/>
          <a:ext cx="2297838" cy="33313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ТМЦ, ввод количества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7965" y="5236975"/>
        <a:ext cx="2297838" cy="333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9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9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3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40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0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3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5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7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5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5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6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0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9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5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2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D7E40D-F603-4A7F-8FDF-05C4222A2E7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0A26-FA84-42A2-B25F-6BF4E2260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64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054" y="1653989"/>
            <a:ext cx="6620968" cy="1429064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WMS Exchange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2654" y="3499909"/>
            <a:ext cx="6620968" cy="86142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Складская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WMS-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на базе 1С предприятия 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148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59535"/>
            <a:ext cx="7055380" cy="1400530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отбора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185750491"/>
              </p:ext>
            </p:extLst>
          </p:nvPr>
        </p:nvGraphicFramePr>
        <p:xfrm>
          <a:off x="257577" y="1287887"/>
          <a:ext cx="8564451" cy="557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4012400" y="2511379"/>
            <a:ext cx="1184856" cy="19318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7822211">
            <a:off x="6314818" y="4721912"/>
            <a:ext cx="1228199" cy="1944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59535"/>
            <a:ext cx="7055380" cy="1400530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внедрения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WMS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14253" y="1380572"/>
            <a:ext cx="7630500" cy="419548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заказа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Снизился уровень рекламаций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25 до 4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Снизились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</a:t>
            </a:r>
          </a:p>
        </p:txBody>
      </p:sp>
    </p:spTree>
    <p:extLst>
      <p:ext uri="{BB962C8B-B14F-4D97-AF65-F5344CB8AC3E}">
        <p14:creationId xmlns:p14="http://schemas.microsoft.com/office/powerpoint/2010/main" val="16509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4" y="349687"/>
            <a:ext cx="7055380" cy="140053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974" y="1493949"/>
            <a:ext cx="6711654" cy="4187786"/>
          </a:xfrm>
        </p:spPr>
        <p:txBody>
          <a:bodyPr>
            <a:normAutofit fontScale="92500" lnSpcReduction="20000"/>
          </a:bodyPr>
          <a:lstStyle/>
          <a:p>
            <a:pPr marL="557213" indent="-557213">
              <a:lnSpc>
                <a:spcPct val="250000"/>
              </a:lnSpc>
              <a:buFont typeface="+mj-lt"/>
              <a:buAutoNum type="arabicPeriod"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описание</a:t>
            </a:r>
          </a:p>
          <a:p>
            <a:pPr marL="557213" indent="-557213">
              <a:lnSpc>
                <a:spcPct val="250000"/>
              </a:lnSpc>
              <a:buFont typeface="+mj-lt"/>
              <a:buAutoNum type="arabicPeriod"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конфигурации</a:t>
            </a:r>
          </a:p>
          <a:p>
            <a:pPr marL="557213" indent="-557213">
              <a:lnSpc>
                <a:spcPct val="250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отбора</a:t>
            </a:r>
          </a:p>
          <a:p>
            <a:pPr marL="557213" indent="-557213">
              <a:lnSpc>
                <a:spcPct val="250000"/>
              </a:lnSpc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внедрения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WMS Exchange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59535"/>
            <a:ext cx="7055380" cy="1400530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описание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017" y="1128369"/>
            <a:ext cx="8538693" cy="50921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Складская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WMS-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на базе 1С предприятия 8.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Складские бизнес-процессы реализованы в рамках автономной конфигурации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WMS Exchange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конфигурацию включена топология склада с адресным хранением в разрезе ТМЦ, характеристиками и синхронизацией данных с основной учетной системой.</a:t>
            </a:r>
          </a:p>
          <a:p>
            <a:pPr marL="0" indent="0">
              <a:buNone/>
            </a:pPr>
            <a:r>
              <a:rPr lang="ru-RU" sz="1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несколько вариантов отбора заказов: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Ячейка – ТМЦ – Количество.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Штрихкод – Ячейка - Количество.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Групповая упаковка – Ячейка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автоматического пополнения запасов ячейки на основании параметров </a:t>
            </a: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min/max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 включает в себя аналитику с временными параметрами выполняемых работ, что дает возможность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</a:t>
            </a: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KPI-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возможность контроля статуса заказа и этапов выполнения.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59535"/>
            <a:ext cx="7055380" cy="1400530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конфигурации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9431484"/>
              </p:ext>
            </p:extLst>
          </p:nvPr>
        </p:nvGraphicFramePr>
        <p:xfrm>
          <a:off x="264017" y="1397000"/>
          <a:ext cx="853869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0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59535"/>
            <a:ext cx="7055380" cy="868834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" y="2282514"/>
            <a:ext cx="8539163" cy="4148672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64017" y="1128369"/>
            <a:ext cx="8538693" cy="167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ТМЦ статично закреплены за конкретной ячейкой в отборном ряде. Артикул имеет параметры статуса количества вместимости в ячейку. Возможность добавления коэффициентов для группового отбора. 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59535"/>
            <a:ext cx="7055380" cy="868834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4017" y="1128369"/>
            <a:ext cx="8538693" cy="167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ячеек хранит информацию в расположении ТМЦ, с привязкой к подразделению склада. Возможность закрепления номенклатуры за несколькими подразделениями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5" y="2291179"/>
            <a:ext cx="8476825" cy="4176000"/>
          </a:xfrm>
        </p:spPr>
      </p:pic>
    </p:spTree>
    <p:extLst>
      <p:ext uri="{BB962C8B-B14F-4D97-AF65-F5344CB8AC3E}">
        <p14:creationId xmlns:p14="http://schemas.microsoft.com/office/powerpoint/2010/main" val="27964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59535"/>
            <a:ext cx="7055380" cy="868834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4016" y="1102611"/>
            <a:ext cx="8538693" cy="167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отбора в журнале структурированы по времени поступления в отбор, имеют закрепление за подразделением склада. Документ заказа имеет несколько статусов на этапе выполнения (статус обозначен цветом):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загружен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0" b="54650"/>
          <a:stretch/>
        </p:blipFill>
        <p:spPr>
          <a:xfrm>
            <a:off x="746742" y="2537420"/>
            <a:ext cx="7289906" cy="1835730"/>
          </a:xfrm>
        </p:spPr>
      </p:pic>
      <p:sp>
        <p:nvSpPr>
          <p:cNvPr id="6" name="Прямоугольник 5"/>
          <p:cNvSpPr/>
          <p:nvPr/>
        </p:nvSpPr>
        <p:spPr>
          <a:xfrm>
            <a:off x="3393403" y="2094282"/>
            <a:ext cx="2279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взят в отбор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24550" y="2094282"/>
            <a:ext cx="18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отобран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2349" y="4446956"/>
            <a:ext cx="8538693" cy="167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Табличная часть документа заказ имеет поля с заявленным и фактически отобранным количеством ТМЦ, для реализации контроля пересорта и неотобранного необходимого количества по заказу.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75"/>
          <a:stretch/>
        </p:blipFill>
        <p:spPr>
          <a:xfrm>
            <a:off x="384015" y="5443974"/>
            <a:ext cx="8298694" cy="11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59535"/>
            <a:ext cx="7055380" cy="868834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4017" y="1128369"/>
            <a:ext cx="8538693" cy="167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механизмы  учета временных затрат на выполнение операций по отбору в разрезе сотрудника и заказа. Итоговые данные показывают коэффициент трудовой деятельности  персонала с процентным соотношением от общего объема заказов. 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t="7571" b="13938"/>
          <a:stretch/>
        </p:blipFill>
        <p:spPr>
          <a:xfrm>
            <a:off x="257576" y="2395469"/>
            <a:ext cx="8545133" cy="18931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4017" y="4334151"/>
            <a:ext cx="8538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глубокая аналитика отображает информацию, кто собрал конкретный заказ.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52"/>
          <a:stretch/>
        </p:blipFill>
        <p:spPr>
          <a:xfrm>
            <a:off x="264017" y="4980483"/>
            <a:ext cx="8567703" cy="1574864"/>
          </a:xfrm>
        </p:spPr>
      </p:pic>
    </p:spTree>
    <p:extLst>
      <p:ext uri="{BB962C8B-B14F-4D97-AF65-F5344CB8AC3E}">
        <p14:creationId xmlns:p14="http://schemas.microsoft.com/office/powerpoint/2010/main" val="26068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59535"/>
            <a:ext cx="7055380" cy="868834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Топология размещения ТМЦ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4017" y="1128370"/>
            <a:ext cx="8538693" cy="1215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топологии, каждая ячейка имеет свой номер и штрихкод, для сканирования устройством и отображения на экране информации о ТМЦ, который  за ней закреплен.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4" y="2176531"/>
            <a:ext cx="4324519" cy="324000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35" y="3270270"/>
            <a:ext cx="432451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</TotalTime>
  <Words>355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Ион</vt:lpstr>
      <vt:lpstr>WMS Exchange</vt:lpstr>
      <vt:lpstr>Содержание</vt:lpstr>
      <vt:lpstr>Общее описание</vt:lpstr>
      <vt:lpstr>Структура конфигурации</vt:lpstr>
      <vt:lpstr>Справочники</vt:lpstr>
      <vt:lpstr>Справочники</vt:lpstr>
      <vt:lpstr>Документы </vt:lpstr>
      <vt:lpstr>Аналитика</vt:lpstr>
      <vt:lpstr>Топология размещения ТМЦ </vt:lpstr>
      <vt:lpstr>Механизм отбора</vt:lpstr>
      <vt:lpstr>Итоги внедрения WMS Exchange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Складская WMS- система на базе 1С предприятия 8</dc:title>
  <dc:creator>Пользователь Windows</dc:creator>
  <cp:lastModifiedBy>Пользователь Windows</cp:lastModifiedBy>
  <cp:revision>19</cp:revision>
  <dcterms:created xsi:type="dcterms:W3CDTF">2019-12-18T20:04:27Z</dcterms:created>
  <dcterms:modified xsi:type="dcterms:W3CDTF">2019-12-18T23:02:03Z</dcterms:modified>
</cp:coreProperties>
</file>